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70" r:id="rId3"/>
    <p:sldId id="268" r:id="rId4"/>
    <p:sldId id="271" r:id="rId5"/>
    <p:sldId id="269" r:id="rId6"/>
    <p:sldId id="273" r:id="rId7"/>
    <p:sldId id="266" r:id="rId8"/>
    <p:sldId id="274" r:id="rId9"/>
    <p:sldId id="275" r:id="rId10"/>
    <p:sldId id="276" r:id="rId11"/>
    <p:sldId id="267" r:id="rId12"/>
    <p:sldId id="26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BE5841-01AB-4748-B7F0-6AFDF76D3732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FE46CB-168B-45D4-AE89-FD0B6A0C4A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3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677-86A2-41A7-BB54-30345A259EE5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0014-C7C3-4F62-A27C-8DECB68B4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7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677-86A2-41A7-BB54-30345A259EE5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0014-C7C3-4F62-A27C-8DECB68B4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3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677-86A2-41A7-BB54-30345A259EE5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0014-C7C3-4F62-A27C-8DECB68B4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9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677-86A2-41A7-BB54-30345A259EE5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0014-C7C3-4F62-A27C-8DECB68B4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7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677-86A2-41A7-BB54-30345A259EE5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0014-C7C3-4F62-A27C-8DECB68B4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6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677-86A2-41A7-BB54-30345A259EE5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0014-C7C3-4F62-A27C-8DECB68B4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8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677-86A2-41A7-BB54-30345A259EE5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0014-C7C3-4F62-A27C-8DECB68B4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3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677-86A2-41A7-BB54-30345A259EE5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0014-C7C3-4F62-A27C-8DECB68B4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0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677-86A2-41A7-BB54-30345A259EE5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0014-C7C3-4F62-A27C-8DECB68B4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4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677-86A2-41A7-BB54-30345A259EE5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0014-C7C3-4F62-A27C-8DECB68B4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0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9677-86A2-41A7-BB54-30345A259EE5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0014-C7C3-4F62-A27C-8DECB68B4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2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9677-86A2-41A7-BB54-30345A259EE5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60014-C7C3-4F62-A27C-8DECB68B4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3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1470025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Keystone Landfill Expansion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5269" y="2209800"/>
            <a:ext cx="3995531" cy="1295400"/>
          </a:xfrm>
        </p:spPr>
        <p:txBody>
          <a:bodyPr>
            <a:normAutofit fontScale="77500" lnSpcReduction="20000"/>
          </a:bodyPr>
          <a:lstStyle/>
          <a:p>
            <a:pPr algn="r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Prepared for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Environmental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Advisory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4962938" cy="1662626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7133294" y="6324599"/>
            <a:ext cx="1997766" cy="516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55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2017</a:t>
            </a:r>
            <a:endParaRPr lang="en-US" sz="55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87" y="5900071"/>
            <a:ext cx="2478405" cy="828675"/>
          </a:xfrm>
          <a:prstGeom prst="rect">
            <a:avLst/>
          </a:prstGeom>
          <a:noFill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228600" y="0"/>
            <a:ext cx="883359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Identified Problem: </a:t>
            </a:r>
          </a:p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Air Quality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39352"/>
            <a:ext cx="2286000" cy="31242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Friends of Lackawanna pushed for air samples to be collected and DEP MAU data was provided to outside professional groups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32" y="1194240"/>
            <a:ext cx="4882407" cy="85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1"/>
            <a:ext cx="5105400" cy="146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360" y="5122700"/>
            <a:ext cx="1815725" cy="72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72360" y="1219200"/>
            <a:ext cx="5743040" cy="2590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99429"/>
            <a:ext cx="5209640" cy="102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72361" y="3982131"/>
            <a:ext cx="5743040" cy="1877683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87" y="5900071"/>
            <a:ext cx="2478405" cy="828675"/>
          </a:xfrm>
          <a:prstGeom prst="rect">
            <a:avLst/>
          </a:prstGeom>
          <a:noFill/>
        </p:spPr>
      </p:pic>
      <p:pic>
        <p:nvPicPr>
          <p:cNvPr id="4" name="Picture 2" descr="Photo: N/A, License: N/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3" y="838200"/>
            <a:ext cx="8229601" cy="49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928" y="6248400"/>
            <a:ext cx="5867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Credit: Scranton Times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28600" y="0"/>
            <a:ext cx="883359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One Question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886" y="41910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burden must one area bear?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Web &amp; Social</a:t>
            </a: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www.friendsoflackawanna.org</a:t>
            </a: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www.facebook.com/friendsoflackawanna</a:t>
            </a: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www.twitter.com/FOL_tweets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friendsoflackawanna@gmail.com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87" y="5900071"/>
            <a:ext cx="2478405" cy="828675"/>
          </a:xfrm>
          <a:prstGeom prst="rect">
            <a:avLst/>
          </a:prstGeom>
          <a:noFill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228600" y="0"/>
            <a:ext cx="883359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Lackawanna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County Landfills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8421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Lackawanna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County</a:t>
            </a:r>
            <a:endParaRPr lang="en-US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Located in Northeastern Pennsylvania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Population: Approximately 215,000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Landfill Facilities</a:t>
            </a:r>
          </a:p>
          <a:p>
            <a:pPr marL="457200" indent="-457200">
              <a:buAutoNum type="arabicParenBoth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Keystone Sanitary Landfill</a:t>
            </a:r>
          </a:p>
          <a:p>
            <a:pPr marL="857250" lvl="1" indent="-45720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Daily Volume: 7,250 tons/day</a:t>
            </a:r>
          </a:p>
          <a:p>
            <a:pPr marL="857250" lvl="1" indent="-45720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Daily Volume: 7,500 tons/day</a:t>
            </a:r>
          </a:p>
          <a:p>
            <a:pPr marL="400050" lvl="1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Both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Alliance Landfill </a:t>
            </a:r>
          </a:p>
          <a:p>
            <a:pPr lvl="1" indent="-34290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Daily Volume: 3,000 tons/day</a:t>
            </a:r>
          </a:p>
          <a:p>
            <a:pPr lvl="1" indent="-34290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Daily Volume: 5,500 tons/day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87" y="5900071"/>
            <a:ext cx="2478405" cy="828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62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87" y="5900071"/>
            <a:ext cx="2478405" cy="8286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16606" y="1847671"/>
            <a:ext cx="2246194" cy="14773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Keystone Landfill is located in a designated  Environmental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Justice Community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28600" y="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Justice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43" y="1066800"/>
            <a:ext cx="3095625" cy="46863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438400" y="2895600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stCxn id="2" idx="1"/>
          </p:cNvCxnSpPr>
          <p:nvPr/>
        </p:nvCxnSpPr>
        <p:spPr>
          <a:xfrm flipH="1">
            <a:off x="3124200" y="2586335"/>
            <a:ext cx="1792406" cy="537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4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Lackawanna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County Burden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87" y="5900071"/>
            <a:ext cx="2478405" cy="8286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527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3940" y="1295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100,000,000,000 Pounds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940" y="5791200"/>
            <a:ext cx="501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Lackawanna County has already buried over 100 Billion Pounds of waste in its Landfills.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940" y="6479391"/>
            <a:ext cx="50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Credit: Scranton Times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Lackawanna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County Burden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Lackawanna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County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takes in over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20,000 pounds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trash per resident, per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between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2x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5x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burden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to other Pennsylvania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counties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have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mega landfills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Keystone Landfill’s host communities have the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highest population density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any community that hosts large landfills.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87" y="5900071"/>
            <a:ext cx="2478405" cy="8286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" y="6213836"/>
            <a:ext cx="507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http://thetimes-tribune.com/news/half-of-the-garbage-disposed-of-in-pa-goes-to-five-counties-1.1887458</a:t>
            </a: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87" y="5900071"/>
            <a:ext cx="2478405" cy="8286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0167" y="1295400"/>
            <a:ext cx="3352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700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acre facility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 already accepted over 30 million tons of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Almost 2/3 accepted waste from out of state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Seeking to expand for over 40 more years and an additional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100 million tons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28600" y="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Keystone Landfill Facts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729386" cy="402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7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Including, but not limited to: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Groundwater Contamination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Leachate Spills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Subsurface fires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health studies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surrounding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environmental studies on surrounding area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87" y="5900071"/>
            <a:ext cx="2478405" cy="828675"/>
          </a:xfrm>
          <a:prstGeom prst="rect">
            <a:avLst/>
          </a:prstGeom>
          <a:noFill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228600" y="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Identified Problems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87" y="5900071"/>
            <a:ext cx="2478405" cy="828675"/>
          </a:xfrm>
          <a:prstGeom prst="rect">
            <a:avLst/>
          </a:prstGeom>
          <a:noFill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228600" y="0"/>
            <a:ext cx="8305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Identified Problem: </a:t>
            </a:r>
          </a:p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Groundwater Contamination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2973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Chemicals leaking into Groundwater for over 14 years.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 resolution.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600200"/>
            <a:ext cx="4105275" cy="392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9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87" y="5900071"/>
            <a:ext cx="2478405" cy="828675"/>
          </a:xfrm>
          <a:prstGeom prst="rect">
            <a:avLst/>
          </a:prstGeom>
          <a:noFill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228600" y="0"/>
            <a:ext cx="883359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Identified Problem: </a:t>
            </a:r>
          </a:p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Leachate Spills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3999"/>
            <a:ext cx="2743200" cy="43735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April 2016: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13,500 gallons spilled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2016: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7,000 gallons leaked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741782" cy="436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4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306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Keystone Landfill Expansion</vt:lpstr>
      <vt:lpstr>Lackawanna County Landfills</vt:lpstr>
      <vt:lpstr>PowerPoint Presentation</vt:lpstr>
      <vt:lpstr>Lackawanna County Burden</vt:lpstr>
      <vt:lpstr>Lackawanna County Burden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Keystone Landfill Expansion</dc:title>
  <dc:creator>Pat Clark</dc:creator>
  <cp:lastModifiedBy>Pat Clark</cp:lastModifiedBy>
  <cp:revision>28</cp:revision>
  <cp:lastPrinted>2015-11-04T17:46:34Z</cp:lastPrinted>
  <dcterms:created xsi:type="dcterms:W3CDTF">2015-11-04T15:31:18Z</dcterms:created>
  <dcterms:modified xsi:type="dcterms:W3CDTF">2017-03-03T18:05:00Z</dcterms:modified>
</cp:coreProperties>
</file>